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24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9" r:id="rId11"/>
    <p:sldId id="267" r:id="rId12"/>
    <p:sldId id="265" r:id="rId13"/>
    <p:sldId id="266" r:id="rId14"/>
    <p:sldId id="275" r:id="rId15"/>
    <p:sldId id="276" r:id="rId16"/>
    <p:sldId id="277" r:id="rId17"/>
    <p:sldId id="268" r:id="rId18"/>
    <p:sldId id="270" r:id="rId19"/>
    <p:sldId id="271" r:id="rId20"/>
    <p:sldId id="272" r:id="rId21"/>
    <p:sldId id="273" r:id="rId22"/>
    <p:sldId id="274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22A725-6074-4287-9819-38C7CBF9E046}" type="datetimeFigureOut">
              <a:rPr lang="en-US" smtClean="0"/>
              <a:t>4/20/2015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AA15E4-E44D-489B-86F0-9064EB5CEC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6302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2D477EFC-49DD-4B2C-BB06-D69A27B28CB6}" type="datetimeFigureOut">
              <a:rPr lang="en-US" smtClean="0"/>
              <a:t>4/20/2015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5D2274D9-658F-41BA-BDEA-DCA6A1812EB3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77EFC-49DD-4B2C-BB06-D69A27B28CB6}" type="datetimeFigureOut">
              <a:rPr lang="en-US" smtClean="0"/>
              <a:t>4/20/2015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274D9-658F-41BA-BDEA-DCA6A1812EB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77EFC-49DD-4B2C-BB06-D69A27B28CB6}" type="datetimeFigureOut">
              <a:rPr lang="en-US" smtClean="0"/>
              <a:t>4/20/2015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274D9-658F-41BA-BDEA-DCA6A1812EB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77EFC-49DD-4B2C-BB06-D69A27B28CB6}" type="datetimeFigureOut">
              <a:rPr lang="en-US" smtClean="0"/>
              <a:t>4/20/2015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274D9-658F-41BA-BDEA-DCA6A1812EB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77EFC-49DD-4B2C-BB06-D69A27B28CB6}" type="datetimeFigureOut">
              <a:rPr lang="en-US" smtClean="0"/>
              <a:t>4/20/2015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274D9-658F-41BA-BDEA-DCA6A1812EB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77EFC-49DD-4B2C-BB06-D69A27B28CB6}" type="datetimeFigureOut">
              <a:rPr lang="en-US" smtClean="0"/>
              <a:t>4/20/2015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274D9-658F-41BA-BDEA-DCA6A1812EB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77EFC-49DD-4B2C-BB06-D69A27B28CB6}" type="datetimeFigureOut">
              <a:rPr lang="en-US" smtClean="0"/>
              <a:t>4/20/2015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274D9-658F-41BA-BDEA-DCA6A1812EB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77EFC-49DD-4B2C-BB06-D69A27B28CB6}" type="datetimeFigureOut">
              <a:rPr lang="en-US" smtClean="0"/>
              <a:t>4/20/2015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274D9-658F-41BA-BDEA-DCA6A1812EB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77EFC-49DD-4B2C-BB06-D69A27B28CB6}" type="datetimeFigureOut">
              <a:rPr lang="en-US" smtClean="0"/>
              <a:t>4/20/2015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274D9-658F-41BA-BDEA-DCA6A1812EB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77EFC-49DD-4B2C-BB06-D69A27B28CB6}" type="datetimeFigureOut">
              <a:rPr lang="en-US" smtClean="0"/>
              <a:t>4/20/2015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274D9-658F-41BA-BDEA-DCA6A1812EB3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77EFC-49DD-4B2C-BB06-D69A27B28CB6}" type="datetimeFigureOut">
              <a:rPr lang="en-US" smtClean="0"/>
              <a:t>4/20/2015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274D9-658F-41BA-BDEA-DCA6A1812EB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2D477EFC-49DD-4B2C-BB06-D69A27B28CB6}" type="datetimeFigureOut">
              <a:rPr lang="en-US" smtClean="0"/>
              <a:t>4/20/2015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5D2274D9-658F-41BA-BDEA-DCA6A1812EB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-6pfZxTEKgs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qncmZ39x-IU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Uev--2A_kF4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UQcJq_LaGyc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youtube.com/watch?v=2QEz6ECaBSo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Xu65g8ZofJw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google.com/imgres?q=types+of+fishing+reels&amp;hl=en&amp;safe=active&amp;biw=1024&amp;bih=587&amp;gbv=2&amp;tbm=isch&amp;tbnid=0iqz4hVUF_xiYM:&amp;imgrefurl=http://fishing-today.com/used-fishing-tackle/&amp;docid=iMAVCyG1MWeMGM&amp;imgurl=http://www.usedcarpfishingtackle.com/carp-fishing-reel.jpg&amp;w=300&amp;h=318&amp;ei=iidyT5nGDIXK2AWm59z1Dg&amp;zoom=1" TargetMode="External"/><Relationship Id="rId3" Type="http://schemas.openxmlformats.org/officeDocument/2006/relationships/image" Target="../media/image4.jpeg"/><Relationship Id="rId7" Type="http://schemas.openxmlformats.org/officeDocument/2006/relationships/image" Target="../media/image6.jpeg"/><Relationship Id="rId12" Type="http://schemas.openxmlformats.org/officeDocument/2006/relationships/hyperlink" Target="http://www.youtube.com/watch?v=j5OiSRp3P2k" TargetMode="External"/><Relationship Id="rId2" Type="http://schemas.openxmlformats.org/officeDocument/2006/relationships/hyperlink" Target="http://images.google.com/imgres?q=types+of+fishing+reels&amp;hl=en&amp;safe=active&amp;biw=1024&amp;bih=587&amp;gbv=2&amp;tbm=isch&amp;tbnid=ut_Wnp7Si-R4dM:&amp;imgrefurl=http://fishingreelssales.com/reels/abu-garcia-has-established-its-popularity-among-anglers&amp;docid=9LiXOSj_PRh3ZM&amp;imgurl=http://fishingreelssales.com/wp-content/uploads/2012/02/Abu-Garcia-Ambassadeur-7000i-Multiplier-Reel.jpg&amp;w=264&amp;h=264&amp;ei=iidyT5nGDIXK2AWm59z1Dg&amp;zoom=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ages.google.com/imgres?q=types+of+fishing+reels&amp;start=81&amp;hl=en&amp;safe=active&amp;biw=1024&amp;bih=587&amp;gbv=2&amp;tbm=isch&amp;tbnid=GE2BSkVc-xomQM:&amp;imgrefurl=http://outdoornews.poorfish.com/2011/06/15/whats-in-a-fly-reel.aspx&amp;docid=miWRRnalrNrQHM&amp;imgurl=http://images.quickblogcast.com/2/9/6/8/6/277521-268692/flyreelssingleactionflyreel.jpg?a=9&amp;w=250&amp;h=250&amp;ei=NyhyT4z-CeWC2wW-9tHnDg&amp;zoom=1" TargetMode="External"/><Relationship Id="rId11" Type="http://schemas.openxmlformats.org/officeDocument/2006/relationships/image" Target="../media/image8.jpeg"/><Relationship Id="rId5" Type="http://schemas.openxmlformats.org/officeDocument/2006/relationships/image" Target="../media/image5.jpeg"/><Relationship Id="rId10" Type="http://schemas.openxmlformats.org/officeDocument/2006/relationships/hyperlink" Target="http://images.google.com/imgres?q=types+of+fishing+reels&amp;start=81&amp;hl=en&amp;safe=active&amp;biw=1024&amp;bih=587&amp;gbv=2&amp;tbm=isch&amp;tbnid=ptv6P3yzbSVMcM:&amp;imgrefurl=http://fishingreelssales.com/&amp;docid=aaaEyH4d2CpKWM&amp;imgurl=http://fishingreelssales.com/wp-content/uploads/2011/03/Daiwa-Zillion-Baitcaster-Fishing-Reel.jpg&amp;w=233&amp;h=216&amp;ei=IilyT8PbIM_62AXkkKHeDg&amp;zoom=1" TargetMode="External"/><Relationship Id="rId4" Type="http://schemas.openxmlformats.org/officeDocument/2006/relationships/hyperlink" Target="http://images.google.com/imgres?q=types+of+fishing+reels&amp;hl=en&amp;safe=active&amp;biw=1024&amp;bih=587&amp;gbv=2&amp;tbm=isch&amp;tbnid=daihoZ208B64oM:&amp;imgrefurl=http://www.fishermanschoiceproshop.com/wp/fishing-rigs-for-all-types-of-fishing-at-fishermans-choice-pro-shop.html&amp;docid=w11aJK2Lv_-KDM&amp;imgurl=http://www.fishermanschoiceproshop.com/images/products/19472.jpg&amp;w=400&amp;h=302&amp;ei=iidyT5nGDIXK2AWm59z1Dg&amp;zoom=1" TargetMode="External"/><Relationship Id="rId9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images.google.com/imgres?q=topwater+fishing+lures&amp;hl=en&amp;safe=active&amp;gbv=2&amp;biw=1280&amp;bih=843&amp;tbm=isch&amp;tbnid=5c6aygydb50dBM:&amp;imgrefurl=http://sporting-goodsonline.com/water.htm&amp;docid=tzhx75aZKQV4SM&amp;imgurl=http://sporting-goodsonline.com/images/95mm-top-water-bass-fishing-lures-x-5pcs-qh95-.jpg&amp;w=800&amp;h=536&amp;ei=UEZyT5u-NJP02wWbr63EDg&amp;zoom=1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www.youtube.com/watch?v=a78nWd0xCO0" TargetMode="External"/><Relationship Id="rId5" Type="http://schemas.openxmlformats.org/officeDocument/2006/relationships/image" Target="../media/image10.jpeg"/><Relationship Id="rId4" Type="http://schemas.openxmlformats.org/officeDocument/2006/relationships/hyperlink" Target="http://images.google.com/imgres?q=topwater+fishing+lures&amp;hl=en&amp;safe=active&amp;gbv=2&amp;biw=1280&amp;bih=843&amp;tbm=isch&amp;tbnid=nUB1vHpxKhS5mM:&amp;imgrefurl=http://sporting-goodsonline.com/water.htm&amp;docid=tzhx75aZKQV4SM&amp;imgurl=http://sporting-goodsonline.com/images/handcrafted-popper-big-mouth-topwater-fishing-lures-.jpg&amp;w=400&amp;h=266&amp;ei=UEZyT5u-NJP02wWbr63EDg&amp;zoom=1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images.google.com/imgres?q=spoon+fishing+lures&amp;hl=en&amp;safe=active&amp;gbv=2&amp;biw=1280&amp;bih=843&amp;tbm=isch&amp;tbnid=NyD46TNvTZ2wOM:&amp;imgrefurl=http://www.amazon.com/Casting-Fishing-Northern-Walleye-Largemouth/dp/B004GIM2OE&amp;docid=2aKFkhSAy3eCxM&amp;imgurl=http://ecx.images-amazon.com/images/I/41WoyxzGLOL._AA300_.jpg&amp;w=300&amp;h=300&amp;ei=GEZyT6j_N8WL2AWX1YH6Dg&amp;zoom=1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youtube.com/watch?v=uAEgnkalfXM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images.google.com/imgres?q=crankbaits+fishing+lures&amp;hl=en&amp;safe=active&amp;gbv=2&amp;biw=1280&amp;bih=843&amp;tbm=isch&amp;tbnid=37qQ8bIBjCFwaM:&amp;imgrefurl=http://www.okokchina.com/product/Sports/Fishing-Rods-Equipment/fishing-lure/&amp;docid=hhAVD1fI11wSiM&amp;imgurl=http://www.okokchina.com/Files/uppic13/crankbaits974.jpg&amp;w=300&amp;h=325&amp;ei=q0ZyT9SZHYGC2wWEyJz3Dg&amp;zoom=1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youtube.com/watch?v=ZOiFXOnz8Js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images.google.com/imgres?q=spinnerbaits+fishing+lures&amp;hl=en&amp;safe=active&amp;gbv=2&amp;biw=1280&amp;bih=843&amp;tbm=isch&amp;tbnid=ynaocc8jmbg1nM:&amp;imgrefurl=http://fishing-hit.com/spinner-baits-for-fishing/&amp;docid=Yw4V-vgA1h5Z6M&amp;imgurl=http://fishing-hit.com/wp-content/uploads/Spinner-baits.jpg&amp;w=500&amp;h=500&amp;ei=VkdyT8i7FoP02QXIptTVDg&amp;zoom=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youtube.com/watch?v=PwN5NuC0bbo" TargetMode="External"/><Relationship Id="rId5" Type="http://schemas.openxmlformats.org/officeDocument/2006/relationships/image" Target="../media/image14.jpeg"/><Relationship Id="rId4" Type="http://schemas.openxmlformats.org/officeDocument/2006/relationships/hyperlink" Target="http://images.google.com/imgres?q=spinner+fishing+lures&amp;hl=en&amp;safe=active&amp;gbv=2&amp;biw=1280&amp;bih=843&amp;tbm=isch&amp;tbnid=pMQ_aQet70VyRM:&amp;imgrefurl=http://www.learninghowtofish.com/pages/fishing-spinners.php&amp;docid=Tsq16ZvXz-2uGM&amp;imgurl=http://www.learninghowtofish.com/media/spinners/newcover.jpg&amp;w=320&amp;h=312&amp;ei=qEdyT7DEHeSd2QW59OD_Dg&amp;zoom=1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images.google.com/imgres?q=jig+bait&amp;hl=en&amp;safe=active&amp;gbv=2&amp;biw=1280&amp;bih=843&amp;tbm=isch&amp;tbnid=iP0ZNnKvXq28yM:&amp;imgrefurl=http://www.northlandtackle.com/Sites/north/Include/fireballballjig.tml&amp;docid=6oRJ2OuiqRjg5M&amp;imgurl=http://www.northlandtackle.com/Sites/north/Image/fireball2.gif&amp;w=434&amp;h=220&amp;ei=J0hyT--GKsXS2gWX6JT9Dg&amp;zoom=1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youtube.com/watch?v=f7CmMDkxzWQ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images.google.com/imgres?q=plastic+fishing+bait&amp;hl=en&amp;safe=active&amp;gbv=2&amp;biw=1280&amp;bih=843&amp;tbm=isch&amp;tbnid=ECrjC_Z9FQYRWM:&amp;imgrefurl=http://www.sciencedaily.com/releases/2008/02/080221173812.htm&amp;docid=31jQ4ZTz_7Jl-M&amp;imgurl=http://images.sciencedaily.com/2008/02/080221173812-large.jpg&amp;w=600&amp;h=760&amp;ei=gEhyT7ePDOqi2gXkqMX-Dg&amp;zoom=1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Fishing Equipment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Wildlife Management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1998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Texas Rig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827648"/>
            <a:ext cx="6604000" cy="2963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43000" y="60960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3"/>
              </a:rPr>
              <a:t>Video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89562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Bobbers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286000"/>
            <a:ext cx="6629400" cy="3576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505200" y="6139934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3"/>
              </a:rPr>
              <a:t>Video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7203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Hooks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838200"/>
            <a:ext cx="5086350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33329" y="5754469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3"/>
              </a:rPr>
              <a:t/>
            </a:r>
            <a:br>
              <a:rPr lang="en-US" dirty="0" smtClean="0">
                <a:hlinkClick r:id="rId3"/>
              </a:rPr>
            </a:br>
            <a:r>
              <a:rPr lang="en-US" dirty="0" smtClean="0">
                <a:hlinkClick r:id="rId3"/>
              </a:rPr>
              <a:t>Video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7930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Weights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438400"/>
            <a:ext cx="4333875" cy="3256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24000" y="61722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3"/>
              </a:rPr>
              <a:t>Video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1298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Spinning Reel Terms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2209800"/>
            <a:ext cx="6172200" cy="4412662"/>
          </a:xfrm>
        </p:spPr>
      </p:pic>
    </p:spTree>
    <p:extLst>
      <p:ext uri="{BB962C8B-B14F-4D97-AF65-F5344CB8AC3E}">
        <p14:creationId xmlns:p14="http://schemas.microsoft.com/office/powerpoint/2010/main" val="40259806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Baitcast</a:t>
            </a:r>
            <a:r>
              <a:rPr lang="en-US" dirty="0" smtClean="0"/>
              <a:t> Reel Terms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2324100"/>
            <a:ext cx="6553200" cy="4076700"/>
          </a:xfrm>
        </p:spPr>
      </p:pic>
    </p:spTree>
    <p:extLst>
      <p:ext uri="{BB962C8B-B14F-4D97-AF65-F5344CB8AC3E}">
        <p14:creationId xmlns:p14="http://schemas.microsoft.com/office/powerpoint/2010/main" val="32368660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Spincast</a:t>
            </a:r>
            <a:r>
              <a:rPr lang="en-US" dirty="0" smtClean="0"/>
              <a:t> Reel Terms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2324100"/>
            <a:ext cx="4953000" cy="4152900"/>
          </a:xfrm>
        </p:spPr>
      </p:pic>
    </p:spTree>
    <p:extLst>
      <p:ext uri="{BB962C8B-B14F-4D97-AF65-F5344CB8AC3E}">
        <p14:creationId xmlns:p14="http://schemas.microsoft.com/office/powerpoint/2010/main" val="38517248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Bobber Rigs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286000"/>
            <a:ext cx="3475130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4291" y="2133600"/>
            <a:ext cx="3766887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86139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724936"/>
          </a:xfrm>
        </p:spPr>
        <p:txBody>
          <a:bodyPr/>
          <a:lstStyle/>
          <a:p>
            <a:r>
              <a:rPr lang="en-US" dirty="0" smtClean="0"/>
              <a:t>Other Common Fishing Rigs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2850" y="1905000"/>
            <a:ext cx="6665913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72582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Trot 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762000"/>
            <a:ext cx="4646613" cy="3484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821430"/>
            <a:ext cx="4267200" cy="256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69243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838200"/>
            <a:ext cx="7024744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Rods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600200"/>
            <a:ext cx="3962399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il_fi" descr="http://www.allfishingbuy.com/Photos/fishing-rod-action.gif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838200"/>
            <a:ext cx="3429000" cy="54102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219200" y="57912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4"/>
              </a:rPr>
              <a:t>Video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0178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Noodling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218" name="Picture 2" descr="http://t2.gstatic.com/images?q=tbn:ANd9GcTQGbj4QB__YlV0AHf8sUmDH8beU-zr-S0bTmouJaSHDtGMtW6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2922" y="3886200"/>
            <a:ext cx="2432181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99" y="2132444"/>
            <a:ext cx="2895601" cy="2363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9986" y="3143249"/>
            <a:ext cx="3063096" cy="2038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52310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https://www.youtube.com/watch?v=Xu65g8ZofJw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86813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Trolling Fishing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99" y="2438400"/>
            <a:ext cx="3352801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255" y="2668154"/>
            <a:ext cx="3775301" cy="2817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09280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rg_hi" descr="http://t2.gstatic.com/images?q=tbn:ANd9GcQ4mJ8OrPUjRxWLTYcKfneR_Z_Qukl_NFLHjn6a5SeS85Xt-dR8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552825"/>
            <a:ext cx="2003107" cy="207073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rg_hi" descr="http://t1.gstatic.com/images?q=tbn:ANd9GcT0kut1f4HkXVx9OlbqQGP8sEnn3wjfrVbHjCiGJKGKMrhBGgSq">
            <a:hlinkClick r:id="rId4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277" y="3733800"/>
            <a:ext cx="2089323" cy="170878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64873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905000"/>
            <a:ext cx="6777317" cy="3927629"/>
          </a:xfrm>
        </p:spPr>
        <p:txBody>
          <a:bodyPr>
            <a:normAutofit fontScale="92500" lnSpcReduction="10000"/>
          </a:bodyPr>
          <a:lstStyle/>
          <a:p>
            <a:endParaRPr lang="en-US" dirty="0"/>
          </a:p>
          <a:p>
            <a:pPr marL="68580" indent="0">
              <a:buNone/>
            </a:pPr>
            <a:r>
              <a:rPr lang="en-US" dirty="0"/>
              <a:t> </a:t>
            </a:r>
          </a:p>
          <a:p>
            <a:pPr marL="68580" indent="0">
              <a:buNone/>
            </a:pPr>
            <a:r>
              <a:rPr lang="en-US" dirty="0"/>
              <a:t>      </a:t>
            </a:r>
          </a:p>
          <a:p>
            <a:pPr marL="68580" indent="0">
              <a:buNone/>
            </a:pPr>
            <a:r>
              <a:rPr lang="en-US" dirty="0"/>
              <a:t> </a:t>
            </a:r>
          </a:p>
          <a:p>
            <a:pPr marL="68580" indent="0">
              <a:buNone/>
            </a:pPr>
            <a:r>
              <a:rPr lang="en-US" dirty="0" smtClean="0"/>
              <a:t>  </a:t>
            </a:r>
            <a:r>
              <a:rPr lang="en-US" b="1" dirty="0" smtClean="0"/>
              <a:t>Fly Reel	      </a:t>
            </a:r>
            <a:r>
              <a:rPr lang="en-US" b="1" dirty="0" err="1" smtClean="0"/>
              <a:t>Baitcast</a:t>
            </a:r>
            <a:r>
              <a:rPr lang="en-US" b="1" dirty="0" smtClean="0"/>
              <a:t> Reel 	       Spin </a:t>
            </a:r>
            <a:r>
              <a:rPr lang="en-US" b="1" dirty="0"/>
              <a:t>Reel</a:t>
            </a:r>
            <a:endParaRPr lang="en-US" dirty="0"/>
          </a:p>
          <a:p>
            <a:pPr marL="68580" indent="0">
              <a:buNone/>
            </a:pPr>
            <a:r>
              <a:rPr lang="en-US" b="1" dirty="0" smtClean="0"/>
              <a:t>					</a:t>
            </a:r>
            <a:r>
              <a:rPr lang="en-US" dirty="0"/>
              <a:t>	</a:t>
            </a:r>
          </a:p>
          <a:p>
            <a:pPr marL="68580" indent="0">
              <a:buNone/>
            </a:pPr>
            <a:r>
              <a:rPr lang="en-US" dirty="0"/>
              <a:t> </a:t>
            </a:r>
          </a:p>
          <a:p>
            <a:pPr marL="68580" indent="0">
              <a:buNone/>
            </a:pPr>
            <a:r>
              <a:rPr lang="en-US" dirty="0"/>
              <a:t> </a:t>
            </a:r>
          </a:p>
          <a:p>
            <a:pPr marL="68580" indent="0">
              <a:buNone/>
            </a:pPr>
            <a:r>
              <a:rPr lang="en-US" dirty="0"/>
              <a:t> </a:t>
            </a:r>
          </a:p>
          <a:p>
            <a:pPr marL="68580" indent="0">
              <a:buNone/>
            </a:pPr>
            <a:r>
              <a:rPr lang="en-US" b="1" dirty="0" err="1" smtClean="0"/>
              <a:t>Spincast</a:t>
            </a:r>
            <a:r>
              <a:rPr lang="en-US" b="1" dirty="0" smtClean="0"/>
              <a:t> </a:t>
            </a:r>
            <a:r>
              <a:rPr lang="en-US" b="1" dirty="0"/>
              <a:t>Reel		</a:t>
            </a:r>
            <a:r>
              <a:rPr lang="en-US" b="1" dirty="0" smtClean="0"/>
              <a:t>       Trolling </a:t>
            </a:r>
            <a:r>
              <a:rPr lang="en-US" b="1" dirty="0"/>
              <a:t>Reel</a:t>
            </a:r>
            <a:endParaRPr lang="en-US" dirty="0"/>
          </a:p>
          <a:p>
            <a:endParaRPr lang="en-US" dirty="0"/>
          </a:p>
        </p:txBody>
      </p:sp>
      <p:pic>
        <p:nvPicPr>
          <p:cNvPr id="4" name="rg_hi" descr="http://t1.gstatic.com/images?q=tbn:ANd9GcRBkVF1JEkTZfi7YIULiHRZxvR42TN1XF_1mJTaVmYZh3cdKdoR">
            <a:hlinkClick r:id="rId6"/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518285"/>
            <a:ext cx="1910715" cy="191071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rg_hi" descr="http://t3.gstatic.com/images?q=tbn:ANd9GcS0twV7RNMfIu4doE20gfRxrNtOdmxF1fXmVXCOLWa8xJ52zJh4">
            <a:hlinkClick r:id="rId8"/>
          </p:cNvPr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470718"/>
            <a:ext cx="1812290" cy="192595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rg_hi" descr="http://t2.gstatic.com/images?q=tbn:ANd9GcSs1vya8oen6sL9B8Hk55xI3rpxPmXtk4rjXxb3ojfsTmAWhA4m">
            <a:hlinkClick r:id="rId10"/>
          </p:cNvPr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295400"/>
            <a:ext cx="2082165" cy="191008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6770255" y="6063734"/>
            <a:ext cx="11264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12"/>
              </a:rPr>
              <a:t>Video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8540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Top-</a:t>
            </a:r>
            <a:r>
              <a:rPr lang="en-US" dirty="0"/>
              <a:t>W</a:t>
            </a:r>
            <a:r>
              <a:rPr lang="en-US" dirty="0" smtClean="0"/>
              <a:t>ater Lures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rg_hi" descr="http://t2.gstatic.com/images?q=tbn:ANd9GcTzz0yUZHrvQBHYHcu-8T9npuTfaP1oHykxk7_1SAXbxh1buqel">
            <a:hlinkClick r:id="rId2"/>
          </p:cNvPr>
          <p:cNvPicPr>
            <a:picLocks noGrp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92857" y="1752600"/>
            <a:ext cx="2609850" cy="17526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762000" y="2286000"/>
            <a:ext cx="3962400" cy="3978797"/>
          </a:xfrm>
        </p:spPr>
        <p:txBody>
          <a:bodyPr/>
          <a:lstStyle/>
          <a:p>
            <a:r>
              <a:rPr lang="en-US" dirty="0" smtClean="0"/>
              <a:t>Typically used with large and small mouth bass</a:t>
            </a:r>
          </a:p>
          <a:p>
            <a:r>
              <a:rPr lang="en-US" dirty="0" smtClean="0"/>
              <a:t>Creates a vibrations in water</a:t>
            </a:r>
          </a:p>
          <a:p>
            <a:r>
              <a:rPr lang="en-US" dirty="0" smtClean="0"/>
              <a:t>Color is determined by water and weather conditions</a:t>
            </a:r>
            <a:endParaRPr lang="en-US" dirty="0"/>
          </a:p>
        </p:txBody>
      </p:sp>
      <p:pic>
        <p:nvPicPr>
          <p:cNvPr id="5" name="rg_hi" descr="http://t1.gstatic.com/images?q=tbn:ANd9GcQ_m_q1oqOsA6y8WVQpgyclkYMdxEn4spyRJn1YTe1pyIBBbTqE_Q">
            <a:hlinkClick r:id="rId4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733800"/>
            <a:ext cx="2937164" cy="23622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1981200" y="5867400"/>
            <a:ext cx="1828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6"/>
              </a:rPr>
              <a:t>Video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1490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Spoon Lures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Used for most midlevel</a:t>
            </a:r>
          </a:p>
          <a:p>
            <a:pPr marL="68580" indent="0">
              <a:buNone/>
            </a:pPr>
            <a:r>
              <a:rPr lang="en-US" dirty="0"/>
              <a:t> </a:t>
            </a:r>
            <a:r>
              <a:rPr lang="en-US" dirty="0" smtClean="0"/>
              <a:t>   feeders.</a:t>
            </a:r>
          </a:p>
          <a:p>
            <a:r>
              <a:rPr lang="en-US" dirty="0" smtClean="0"/>
              <a:t>Creates shine from sun</a:t>
            </a:r>
          </a:p>
          <a:p>
            <a:r>
              <a:rPr lang="en-US" dirty="0" smtClean="0"/>
              <a:t>Spins and creates </a:t>
            </a:r>
          </a:p>
          <a:p>
            <a:pPr marL="68580" indent="0">
              <a:buNone/>
            </a:pPr>
            <a:r>
              <a:rPr lang="en-US" dirty="0" smtClean="0"/>
              <a:t>    vibration</a:t>
            </a:r>
            <a:endParaRPr lang="en-US" dirty="0"/>
          </a:p>
        </p:txBody>
      </p:sp>
      <p:pic>
        <p:nvPicPr>
          <p:cNvPr id="6" name="rg_hi" descr="http://t0.gstatic.com/images?q=tbn:ANd9GcSZPXjW-h7W3AyrVjrT1h4-EKPzv5gyXbxi3PDMmC2N6pjS3BkR">
            <a:hlinkClick r:id="rId2"/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133600"/>
            <a:ext cx="3598069" cy="30162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2362200" y="54102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4"/>
              </a:rPr>
              <a:t>Video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0964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Crankbait</a:t>
            </a:r>
            <a:r>
              <a:rPr lang="en-US" dirty="0" smtClean="0"/>
              <a:t> Lures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 be used on any fish</a:t>
            </a:r>
          </a:p>
          <a:p>
            <a:pPr marL="68580" indent="0">
              <a:buNone/>
            </a:pPr>
            <a:r>
              <a:rPr lang="en-US" dirty="0" smtClean="0"/>
              <a:t>    that feed at mid to </a:t>
            </a:r>
          </a:p>
          <a:p>
            <a:pPr marL="68580" indent="0">
              <a:buNone/>
            </a:pPr>
            <a:r>
              <a:rPr lang="en-US" dirty="0"/>
              <a:t> </a:t>
            </a:r>
            <a:r>
              <a:rPr lang="en-US" dirty="0" smtClean="0"/>
              <a:t>   deep water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Has sinking and rising</a:t>
            </a:r>
          </a:p>
          <a:p>
            <a:pPr marL="68580" indent="0">
              <a:buNone/>
            </a:pPr>
            <a:r>
              <a:rPr lang="en-US" dirty="0" smtClean="0"/>
              <a:t>    motion</a:t>
            </a:r>
            <a:endParaRPr lang="en-US" dirty="0"/>
          </a:p>
        </p:txBody>
      </p:sp>
      <p:pic>
        <p:nvPicPr>
          <p:cNvPr id="6" name="rg_hi" descr="http://t0.gstatic.com/images?q=tbn:ANd9GcTa0v-sN7VmxtBmB78uyhiYhbQaGd0oLyJA0-5kkMJAA6w2q_yw">
            <a:hlinkClick r:id="rId2"/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198255"/>
            <a:ext cx="3352800" cy="35052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2514600" y="54102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4"/>
              </a:rPr>
              <a:t>Video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7646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801136"/>
          </a:xfrm>
        </p:spPr>
        <p:txBody>
          <a:bodyPr/>
          <a:lstStyle/>
          <a:p>
            <a:r>
              <a:rPr lang="en-US" dirty="0" smtClean="0"/>
              <a:t>Spinner-Bait Lures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905000"/>
            <a:ext cx="6777317" cy="3927629"/>
          </a:xfrm>
        </p:spPr>
        <p:txBody>
          <a:bodyPr/>
          <a:lstStyle/>
          <a:p>
            <a:r>
              <a:rPr lang="en-US" dirty="0" smtClean="0"/>
              <a:t>Typically used with Bass</a:t>
            </a:r>
          </a:p>
          <a:p>
            <a:pPr marL="68580" indent="0">
              <a:buNone/>
            </a:pPr>
            <a:endParaRPr lang="en-US" dirty="0" smtClean="0"/>
          </a:p>
          <a:p>
            <a:r>
              <a:rPr lang="en-US" dirty="0" smtClean="0"/>
              <a:t>Creates movement </a:t>
            </a:r>
          </a:p>
          <a:p>
            <a:pPr marL="68580" indent="0">
              <a:buNone/>
            </a:pPr>
            <a:r>
              <a:rPr lang="en-US" dirty="0"/>
              <a:t> </a:t>
            </a:r>
            <a:r>
              <a:rPr lang="en-US" dirty="0" smtClean="0"/>
              <a:t>   and vibration in the water</a:t>
            </a:r>
            <a:endParaRPr lang="en-US" dirty="0"/>
          </a:p>
        </p:txBody>
      </p:sp>
      <p:pic>
        <p:nvPicPr>
          <p:cNvPr id="4" name="rg_hi" descr="http://t0.gstatic.com/images?q=tbn:ANd9GcTuTRC2jcioloYiAh4-fsp5Q3aWG56tj9THSSYJZkVmksc9dHU9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4161" y="1752600"/>
            <a:ext cx="2165985" cy="182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rg_hi" descr="http://t3.gstatic.com/images?q=tbn:ANd9GcQxL5Jb0a4CxigrCA80a_EpxHEk4sA_wb2U7MwJvwV2BA7fJmHHFQ">
            <a:hlinkClick r:id="rId4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0959" y="3581400"/>
            <a:ext cx="2612390" cy="25146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676400" y="51054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6"/>
              </a:rPr>
              <a:t>Spinner Video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5268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801136"/>
          </a:xfrm>
        </p:spPr>
        <p:txBody>
          <a:bodyPr/>
          <a:lstStyle/>
          <a:p>
            <a:r>
              <a:rPr lang="en-US" dirty="0" smtClean="0"/>
              <a:t>Jig Bait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Used most commonly</a:t>
            </a:r>
          </a:p>
          <a:p>
            <a:pPr marL="68580" indent="0">
              <a:buNone/>
            </a:pPr>
            <a:r>
              <a:rPr lang="en-US" dirty="0"/>
              <a:t> </a:t>
            </a:r>
            <a:r>
              <a:rPr lang="en-US" dirty="0" smtClean="0"/>
              <a:t>   with crappie fishing</a:t>
            </a:r>
          </a:p>
          <a:p>
            <a:pPr marL="68580" indent="0">
              <a:buNone/>
            </a:pPr>
            <a:endParaRPr lang="en-US" dirty="0" smtClean="0"/>
          </a:p>
          <a:p>
            <a:r>
              <a:rPr lang="en-US" dirty="0" smtClean="0"/>
              <a:t>Allows for fishing in low</a:t>
            </a:r>
          </a:p>
          <a:p>
            <a:pPr marL="68580" indent="0">
              <a:buNone/>
            </a:pPr>
            <a:r>
              <a:rPr lang="en-US" dirty="0"/>
              <a:t> </a:t>
            </a:r>
            <a:r>
              <a:rPr lang="en-US" dirty="0" smtClean="0"/>
              <a:t>   movement areas</a:t>
            </a:r>
          </a:p>
        </p:txBody>
      </p:sp>
      <p:pic>
        <p:nvPicPr>
          <p:cNvPr id="4" name="rg_hi" descr="http://t1.gstatic.com/images?q=tbn:ANd9GcS_DAJp57nRZanGBAZV02_Kp60X82syH46y99TxgfTYW62-Wrni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752600"/>
            <a:ext cx="3733800" cy="3810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905000" y="52578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4"/>
              </a:rPr>
              <a:t>Video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0214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724936"/>
          </a:xfrm>
        </p:spPr>
        <p:txBody>
          <a:bodyPr/>
          <a:lstStyle/>
          <a:p>
            <a:r>
              <a:rPr lang="en-US" dirty="0" smtClean="0"/>
              <a:t>Artificial Bait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981200"/>
            <a:ext cx="6777317" cy="3851429"/>
          </a:xfrm>
        </p:spPr>
        <p:txBody>
          <a:bodyPr/>
          <a:lstStyle/>
          <a:p>
            <a:r>
              <a:rPr lang="en-US" dirty="0" smtClean="0"/>
              <a:t>Used for all types of Fish</a:t>
            </a:r>
          </a:p>
          <a:p>
            <a:endParaRPr lang="en-US" dirty="0" smtClean="0"/>
          </a:p>
          <a:p>
            <a:r>
              <a:rPr lang="en-US" dirty="0" smtClean="0"/>
              <a:t>Can be used with </a:t>
            </a:r>
          </a:p>
          <a:p>
            <a:pPr marL="68580" indent="0">
              <a:buNone/>
            </a:pPr>
            <a:r>
              <a:rPr lang="en-US" dirty="0"/>
              <a:t> </a:t>
            </a:r>
            <a:r>
              <a:rPr lang="en-US" dirty="0" smtClean="0"/>
              <a:t>   bobber and weight</a:t>
            </a:r>
          </a:p>
          <a:p>
            <a:pPr marL="68580" indent="0">
              <a:buNone/>
            </a:pPr>
            <a:endParaRPr lang="en-US" dirty="0" smtClean="0"/>
          </a:p>
          <a:p>
            <a:r>
              <a:rPr lang="en-US" dirty="0" smtClean="0"/>
              <a:t>Diversity of rigging</a:t>
            </a:r>
          </a:p>
        </p:txBody>
      </p:sp>
      <p:pic>
        <p:nvPicPr>
          <p:cNvPr id="5" name="rg_hi" descr="http://t3.gstatic.com/images?q=tbn:ANd9GcQwdDWSrcoaHLUi7pwXf-PXulwMK2Bdt5FGId-8Lykt80Dvzb1DvA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600200"/>
            <a:ext cx="3461702" cy="32591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65489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483</TotalTime>
  <Words>159</Words>
  <Application>Microsoft Office PowerPoint</Application>
  <PresentationFormat>On-screen Show (4:3)</PresentationFormat>
  <Paragraphs>73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Austin</vt:lpstr>
      <vt:lpstr>Fishing Equipment</vt:lpstr>
      <vt:lpstr>Rods</vt:lpstr>
      <vt:lpstr>Reels</vt:lpstr>
      <vt:lpstr>Top-Water Lures</vt:lpstr>
      <vt:lpstr>Spoon Lures</vt:lpstr>
      <vt:lpstr>Crankbait Lures</vt:lpstr>
      <vt:lpstr>Spinner-Bait Lures</vt:lpstr>
      <vt:lpstr>Jig Bait</vt:lpstr>
      <vt:lpstr>Artificial Bait</vt:lpstr>
      <vt:lpstr>Texas Rig</vt:lpstr>
      <vt:lpstr>Bobbers</vt:lpstr>
      <vt:lpstr>Hooks</vt:lpstr>
      <vt:lpstr>Weights</vt:lpstr>
      <vt:lpstr>Spinning Reel Terms</vt:lpstr>
      <vt:lpstr>Baitcast Reel Terms</vt:lpstr>
      <vt:lpstr>Spincast Reel Terms</vt:lpstr>
      <vt:lpstr>Bobber Rigs</vt:lpstr>
      <vt:lpstr>Other Common Fishing Rigs</vt:lpstr>
      <vt:lpstr>Trot Line</vt:lpstr>
      <vt:lpstr>Noodling</vt:lpstr>
      <vt:lpstr>PowerPoint Presentation</vt:lpstr>
      <vt:lpstr>Trolling Fishing</vt:lpstr>
    </vt:vector>
  </TitlesOfParts>
  <Company>Plano ISD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Fishing Equipment</dc:title>
  <dc:creator>Brandon Leonard</dc:creator>
  <cp:lastModifiedBy>Joseph Molina</cp:lastModifiedBy>
  <cp:revision>15</cp:revision>
  <cp:lastPrinted>2013-10-15T13:07:27Z</cp:lastPrinted>
  <dcterms:created xsi:type="dcterms:W3CDTF">2012-05-07T18:12:50Z</dcterms:created>
  <dcterms:modified xsi:type="dcterms:W3CDTF">2015-04-20T11:53:37Z</dcterms:modified>
</cp:coreProperties>
</file>