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69" r:id="rId4"/>
    <p:sldId id="279" r:id="rId5"/>
    <p:sldId id="275" r:id="rId6"/>
    <p:sldId id="274" r:id="rId7"/>
    <p:sldId id="273" r:id="rId8"/>
    <p:sldId id="262" r:id="rId9"/>
    <p:sldId id="271" r:id="rId10"/>
    <p:sldId id="270" r:id="rId11"/>
    <p:sldId id="277" r:id="rId12"/>
    <p:sldId id="266" r:id="rId13"/>
    <p:sldId id="265" r:id="rId14"/>
    <p:sldId id="281" r:id="rId15"/>
    <p:sldId id="263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CF1F-B484-4B28-BCF8-FB932DDB551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117-A05C-4DBD-8587-484B81D73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CF1F-B484-4B28-BCF8-FB932DDB551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117-A05C-4DBD-8587-484B81D73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CF1F-B484-4B28-BCF8-FB932DDB551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117-A05C-4DBD-8587-484B81D73C6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CF1F-B484-4B28-BCF8-FB932DDB551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117-A05C-4DBD-8587-484B81D73C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CF1F-B484-4B28-BCF8-FB932DDB551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117-A05C-4DBD-8587-484B81D73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CF1F-B484-4B28-BCF8-FB932DDB551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117-A05C-4DBD-8587-484B81D73C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CF1F-B484-4B28-BCF8-FB932DDB551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117-A05C-4DBD-8587-484B81D73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CF1F-B484-4B28-BCF8-FB932DDB551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117-A05C-4DBD-8587-484B81D73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CF1F-B484-4B28-BCF8-FB932DDB551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117-A05C-4DBD-8587-484B81D73C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CF1F-B484-4B28-BCF8-FB932DDB551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117-A05C-4DBD-8587-484B81D73C6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CF1F-B484-4B28-BCF8-FB932DDB551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B117-A05C-4DBD-8587-484B81D73C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802CF1F-B484-4B28-BCF8-FB932DDB551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113B117-A05C-4DBD-8587-484B81D73C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Safety &amp; Tool ID Exam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 Mechanics &amp; Metal Technology</a:t>
            </a:r>
          </a:p>
        </p:txBody>
      </p:sp>
    </p:spTree>
    <p:extLst>
      <p:ext uri="{BB962C8B-B14F-4D97-AF65-F5344CB8AC3E}">
        <p14:creationId xmlns:p14="http://schemas.microsoft.com/office/powerpoint/2010/main" val="6736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 10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5" y="2828131"/>
            <a:ext cx="3149600" cy="31496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</a:t>
            </a:r>
          </a:p>
          <a:p>
            <a:pPr lvl="1"/>
            <a:r>
              <a:rPr lang="en-US" dirty="0" smtClean="0"/>
              <a:t>Speed Square</a:t>
            </a:r>
            <a:endParaRPr lang="en-US" dirty="0"/>
          </a:p>
          <a:p>
            <a:r>
              <a:rPr lang="en-US" dirty="0"/>
              <a:t>What it does</a:t>
            </a:r>
          </a:p>
          <a:p>
            <a:pPr lvl="1"/>
            <a:r>
              <a:rPr lang="en-US" dirty="0" smtClean="0"/>
              <a:t>Measures angles and makes drawing 90 and 45 degree angles easy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209800"/>
            <a:ext cx="3623733" cy="44195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Name</a:t>
            </a:r>
          </a:p>
          <a:p>
            <a:pPr lvl="1"/>
            <a:r>
              <a:rPr lang="en-US" dirty="0" smtClean="0"/>
              <a:t>Band </a:t>
            </a:r>
            <a:r>
              <a:rPr lang="en-US" dirty="0"/>
              <a:t>Saw</a:t>
            </a:r>
          </a:p>
          <a:p>
            <a:r>
              <a:rPr lang="en-US" dirty="0"/>
              <a:t>What it does</a:t>
            </a:r>
          </a:p>
          <a:p>
            <a:pPr lvl="1"/>
            <a:r>
              <a:rPr lang="en-US" dirty="0"/>
              <a:t>Cuts </a:t>
            </a:r>
            <a:r>
              <a:rPr lang="en-US" dirty="0" smtClean="0"/>
              <a:t>curved lines </a:t>
            </a:r>
            <a:r>
              <a:rPr lang="en-US" dirty="0"/>
              <a:t>in wood</a:t>
            </a:r>
          </a:p>
          <a:p>
            <a:r>
              <a:rPr lang="en-US" dirty="0"/>
              <a:t>Safety rules</a:t>
            </a:r>
          </a:p>
          <a:p>
            <a:pPr lvl="1"/>
            <a:r>
              <a:rPr lang="en-US" dirty="0" smtClean="0"/>
              <a:t>Don’t cut cylindrical/round material</a:t>
            </a:r>
          </a:p>
          <a:p>
            <a:pPr lvl="1"/>
            <a:r>
              <a:rPr lang="en-US" dirty="0" smtClean="0"/>
              <a:t>Fingers should not be in line with blade</a:t>
            </a:r>
          </a:p>
          <a:p>
            <a:pPr lvl="1"/>
            <a:r>
              <a:rPr lang="en-US" dirty="0" smtClean="0"/>
              <a:t>Clear scrap with piece of wood</a:t>
            </a:r>
          </a:p>
          <a:p>
            <a:pPr lvl="1"/>
            <a:r>
              <a:rPr lang="en-US" dirty="0" smtClean="0"/>
              <a:t>Never make adjustments inside machine while it’s plugged in</a:t>
            </a:r>
          </a:p>
          <a:p>
            <a:pPr lvl="1"/>
            <a:r>
              <a:rPr lang="en-US" dirty="0" smtClean="0"/>
              <a:t>If you hear a pop turn machine off and grab Molina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67000"/>
            <a:ext cx="6140731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0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667712"/>
            <a:ext cx="3962400" cy="3450696"/>
          </a:xfrm>
        </p:spPr>
        <p:txBody>
          <a:bodyPr/>
          <a:lstStyle/>
          <a:p>
            <a:r>
              <a:rPr lang="en-US" dirty="0" smtClean="0"/>
              <a:t>What it </a:t>
            </a:r>
            <a:r>
              <a:rPr lang="en-US" dirty="0" smtClean="0"/>
              <a:t>is</a:t>
            </a:r>
          </a:p>
          <a:p>
            <a:r>
              <a:rPr lang="en-US" dirty="0"/>
              <a:t>	</a:t>
            </a:r>
            <a:r>
              <a:rPr lang="en-US" dirty="0" smtClean="0"/>
              <a:t>Metal File</a:t>
            </a:r>
            <a:endParaRPr lang="en-US" dirty="0" smtClean="0"/>
          </a:p>
          <a:p>
            <a:r>
              <a:rPr lang="en-US" dirty="0" smtClean="0"/>
              <a:t>What it </a:t>
            </a:r>
            <a:r>
              <a:rPr lang="en-US" dirty="0" smtClean="0"/>
              <a:t>does</a:t>
            </a:r>
          </a:p>
          <a:p>
            <a:r>
              <a:rPr lang="en-US" dirty="0"/>
              <a:t>	</a:t>
            </a:r>
            <a:r>
              <a:rPr lang="en-US" dirty="0" err="1" smtClean="0"/>
              <a:t>Smoothes</a:t>
            </a:r>
            <a:r>
              <a:rPr lang="en-US" dirty="0" smtClean="0"/>
              <a:t> Metal</a:t>
            </a:r>
          </a:p>
          <a:p>
            <a:r>
              <a:rPr lang="en-US" dirty="0" smtClean="0"/>
              <a:t>Safety Rule</a:t>
            </a:r>
          </a:p>
          <a:p>
            <a:r>
              <a:rPr lang="en-US" dirty="0"/>
              <a:t>	</a:t>
            </a:r>
            <a:r>
              <a:rPr lang="en-US" dirty="0" smtClean="0"/>
              <a:t>Carry pointed down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75" y="2629256"/>
            <a:ext cx="57710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9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 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3321844" cy="3321844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</a:t>
            </a:r>
          </a:p>
          <a:p>
            <a:pPr lvl="1"/>
            <a:r>
              <a:rPr lang="en-US" dirty="0" smtClean="0"/>
              <a:t>Vise Grip</a:t>
            </a:r>
            <a:endParaRPr lang="en-US" dirty="0"/>
          </a:p>
          <a:p>
            <a:r>
              <a:rPr lang="en-US" dirty="0"/>
              <a:t>What it does</a:t>
            </a:r>
          </a:p>
          <a:p>
            <a:pPr lvl="1"/>
            <a:r>
              <a:rPr lang="en-US" dirty="0" smtClean="0"/>
              <a:t>Holds hot metal securely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15a</a:t>
            </a:r>
            <a:r>
              <a:rPr lang="en-US" dirty="0" smtClean="0"/>
              <a:t>*</a:t>
            </a:r>
          </a:p>
          <a:p>
            <a:r>
              <a:rPr lang="en-US" dirty="0" smtClean="0"/>
              <a:t>Flathead screwdriver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15b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Phillips Head Screwdriver</a:t>
            </a:r>
          </a:p>
          <a:p>
            <a:pPr lvl="1"/>
            <a:r>
              <a:rPr lang="en-US" dirty="0" smtClean="0"/>
              <a:t>Carry both pointed down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43200"/>
            <a:ext cx="49720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3352800" cy="197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44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 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What it is </a:t>
            </a:r>
            <a:endParaRPr lang="en-US" dirty="0" smtClean="0"/>
          </a:p>
          <a:p>
            <a:pPr lvl="1"/>
            <a:r>
              <a:rPr lang="en-US" dirty="0" smtClean="0"/>
              <a:t>Needle Nose Pliers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6" y="25908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</a:t>
            </a:r>
          </a:p>
          <a:p>
            <a:pPr lvl="1"/>
            <a:r>
              <a:rPr lang="en-US" dirty="0" smtClean="0"/>
              <a:t>Channel Locks</a:t>
            </a:r>
            <a:endParaRPr lang="en-US" dirty="0"/>
          </a:p>
          <a:p>
            <a:r>
              <a:rPr lang="en-US" dirty="0"/>
              <a:t>What it does</a:t>
            </a:r>
          </a:p>
          <a:p>
            <a:pPr lvl="1"/>
            <a:r>
              <a:rPr lang="en-US" dirty="0" smtClean="0"/>
              <a:t>Helps Tighten and Loosen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Content Placeholder 3" descr="channel-lock-pliers-7404047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463" r="-91463"/>
          <a:stretch>
            <a:fillRect/>
          </a:stretch>
        </p:blipFill>
        <p:spPr>
          <a:xfrm>
            <a:off x="3886200" y="2819400"/>
            <a:ext cx="5783490" cy="3048069"/>
          </a:xfrm>
        </p:spPr>
      </p:pic>
    </p:spTree>
    <p:extLst>
      <p:ext uri="{BB962C8B-B14F-4D97-AF65-F5344CB8AC3E}">
        <p14:creationId xmlns:p14="http://schemas.microsoft.com/office/powerpoint/2010/main" val="1001762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pPr lvl="1"/>
            <a:r>
              <a:rPr lang="en-US" dirty="0" smtClean="0"/>
              <a:t>Ratchet and Socket</a:t>
            </a:r>
            <a:endParaRPr lang="en-US" dirty="0"/>
          </a:p>
          <a:p>
            <a:r>
              <a:rPr lang="en-US" dirty="0"/>
              <a:t>What it does</a:t>
            </a:r>
          </a:p>
          <a:p>
            <a:pPr lvl="1"/>
            <a:r>
              <a:rPr lang="en-US" dirty="0"/>
              <a:t>Helps Tighten and </a:t>
            </a:r>
            <a:r>
              <a:rPr lang="en-US" dirty="0" smtClean="0"/>
              <a:t>Loosen nuts and bolts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Content Placeholder 3" descr="ratchet-socket-wrench-10379145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35" r="-25935"/>
          <a:stretch>
            <a:fillRect/>
          </a:stretch>
        </p:blipFill>
        <p:spPr>
          <a:xfrm>
            <a:off x="4645025" y="3393226"/>
            <a:ext cx="3822700" cy="2019411"/>
          </a:xfrm>
        </p:spPr>
      </p:pic>
    </p:spTree>
    <p:extLst>
      <p:ext uri="{BB962C8B-B14F-4D97-AF65-F5344CB8AC3E}">
        <p14:creationId xmlns:p14="http://schemas.microsoft.com/office/powerpoint/2010/main" val="3091891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pPr lvl="1"/>
            <a:r>
              <a:rPr lang="en-US" dirty="0" smtClean="0"/>
              <a:t>Chipping (slag) hammer</a:t>
            </a:r>
            <a:endParaRPr lang="en-US" dirty="0"/>
          </a:p>
          <a:p>
            <a:r>
              <a:rPr lang="en-US" dirty="0"/>
              <a:t>What it does</a:t>
            </a:r>
          </a:p>
          <a:p>
            <a:pPr lvl="1"/>
            <a:r>
              <a:rPr lang="en-US" dirty="0" smtClean="0"/>
              <a:t>Used during stick welding to remove slag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295957"/>
            <a:ext cx="3822700" cy="221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408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pPr lvl="1"/>
            <a:r>
              <a:rPr lang="en-US" dirty="0" smtClean="0"/>
              <a:t>Wrench</a:t>
            </a:r>
            <a:endParaRPr lang="en-US" dirty="0"/>
          </a:p>
          <a:p>
            <a:r>
              <a:rPr lang="en-US" dirty="0"/>
              <a:t>What it does</a:t>
            </a:r>
          </a:p>
          <a:p>
            <a:pPr lvl="1"/>
            <a:r>
              <a:rPr lang="en-US" dirty="0"/>
              <a:t>Helps Tighten and Loosen nuts and bolts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294559"/>
            <a:ext cx="3822700" cy="2216744"/>
          </a:xfrm>
        </p:spPr>
      </p:pic>
    </p:spTree>
    <p:extLst>
      <p:ext uri="{BB962C8B-B14F-4D97-AF65-F5344CB8AC3E}">
        <p14:creationId xmlns:p14="http://schemas.microsoft.com/office/powerpoint/2010/main" val="43197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0"/>
            <a:ext cx="3848100" cy="38481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81000" y="2590800"/>
            <a:ext cx="3822192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Table Saw</a:t>
            </a:r>
            <a:endParaRPr lang="en-US" dirty="0"/>
          </a:p>
          <a:p>
            <a:r>
              <a:rPr lang="en-US" dirty="0" smtClean="0"/>
              <a:t>What it does</a:t>
            </a:r>
          </a:p>
          <a:p>
            <a:pPr lvl="1"/>
            <a:r>
              <a:rPr lang="en-US" dirty="0" smtClean="0"/>
              <a:t>Cuts straight lines in wood</a:t>
            </a:r>
            <a:endParaRPr lang="en-US" dirty="0" smtClean="0"/>
          </a:p>
          <a:p>
            <a:r>
              <a:rPr lang="en-US" dirty="0" smtClean="0"/>
              <a:t>Safety rules</a:t>
            </a:r>
          </a:p>
          <a:p>
            <a:pPr lvl="1"/>
            <a:r>
              <a:rPr lang="en-US" dirty="0" smtClean="0"/>
              <a:t>2 people to use it</a:t>
            </a:r>
          </a:p>
          <a:p>
            <a:pPr lvl="1"/>
            <a:r>
              <a:rPr lang="en-US" dirty="0" smtClean="0"/>
              <a:t>3 teeth above</a:t>
            </a:r>
          </a:p>
          <a:p>
            <a:pPr lvl="1"/>
            <a:r>
              <a:rPr lang="en-US" dirty="0" smtClean="0"/>
              <a:t>Use push stick if close to fence</a:t>
            </a:r>
          </a:p>
          <a:p>
            <a:pPr lvl="1"/>
            <a:r>
              <a:rPr lang="en-US" dirty="0" smtClean="0"/>
              <a:t>Stand to the side of blade</a:t>
            </a:r>
          </a:p>
          <a:p>
            <a:pPr lvl="1"/>
            <a:r>
              <a:rPr lang="en-US" dirty="0" smtClean="0"/>
              <a:t>Never have fingers in line with blade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Name</a:t>
            </a:r>
          </a:p>
          <a:p>
            <a:pPr lvl="1"/>
            <a:r>
              <a:rPr lang="en-US" dirty="0" smtClean="0"/>
              <a:t>Vise</a:t>
            </a:r>
            <a:endParaRPr lang="en-US" dirty="0"/>
          </a:p>
          <a:p>
            <a:r>
              <a:rPr lang="en-US" dirty="0"/>
              <a:t>What it does</a:t>
            </a:r>
          </a:p>
          <a:p>
            <a:pPr lvl="1"/>
            <a:r>
              <a:rPr lang="en-US" dirty="0" smtClean="0"/>
              <a:t>Holds things securely (usually metal)</a:t>
            </a:r>
          </a:p>
          <a:p>
            <a:r>
              <a:rPr lang="en-US" dirty="0" smtClean="0"/>
              <a:t>Safety rules</a:t>
            </a:r>
          </a:p>
          <a:p>
            <a:pPr lvl="1"/>
            <a:r>
              <a:rPr lang="en-US" dirty="0" smtClean="0"/>
              <a:t>Don’t over tighten </a:t>
            </a:r>
          </a:p>
          <a:p>
            <a:pPr lvl="1"/>
            <a:r>
              <a:rPr lang="en-US" dirty="0" smtClean="0"/>
              <a:t>Make sure to close when done using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464719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265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</a:t>
            </a:r>
          </a:p>
          <a:p>
            <a:pPr lvl="1"/>
            <a:r>
              <a:rPr lang="en-US" dirty="0" smtClean="0"/>
              <a:t>Drill Bits (individually)</a:t>
            </a:r>
          </a:p>
          <a:p>
            <a:pPr lvl="1"/>
            <a:r>
              <a:rPr lang="en-US" dirty="0" smtClean="0"/>
              <a:t>Drill Bit Index (the whole box)</a:t>
            </a:r>
            <a:endParaRPr lang="en-US" dirty="0"/>
          </a:p>
          <a:p>
            <a:r>
              <a:rPr lang="en-US" dirty="0"/>
              <a:t>What it does</a:t>
            </a:r>
          </a:p>
          <a:p>
            <a:pPr lvl="1"/>
            <a:r>
              <a:rPr lang="en-US" dirty="0" smtClean="0"/>
              <a:t>Drills holes in different materials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3" descr="image_17671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23" r="-44623"/>
          <a:stretch>
            <a:fillRect/>
          </a:stretch>
        </p:blipFill>
        <p:spPr>
          <a:xfrm>
            <a:off x="4645025" y="2514600"/>
            <a:ext cx="3822700" cy="3657600"/>
          </a:xfrm>
        </p:spPr>
      </p:pic>
    </p:spTree>
    <p:extLst>
      <p:ext uri="{BB962C8B-B14F-4D97-AF65-F5344CB8AC3E}">
        <p14:creationId xmlns:p14="http://schemas.microsoft.com/office/powerpoint/2010/main" val="1641586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667000"/>
            <a:ext cx="3822192" cy="34472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Name</a:t>
            </a:r>
          </a:p>
          <a:p>
            <a:pPr lvl="1"/>
            <a:r>
              <a:rPr lang="en-US" dirty="0" smtClean="0"/>
              <a:t>Ball Peen Hammer</a:t>
            </a:r>
            <a:endParaRPr lang="en-US" dirty="0"/>
          </a:p>
          <a:p>
            <a:r>
              <a:rPr lang="en-US" dirty="0"/>
              <a:t>What it does</a:t>
            </a:r>
          </a:p>
          <a:p>
            <a:pPr lvl="1"/>
            <a:r>
              <a:rPr lang="en-US" dirty="0" smtClean="0"/>
              <a:t>Hammers everything but nails</a:t>
            </a:r>
            <a:endParaRPr lang="en-US" dirty="0"/>
          </a:p>
          <a:p>
            <a:r>
              <a:rPr lang="en-US" dirty="0"/>
              <a:t>Safety rules</a:t>
            </a:r>
          </a:p>
          <a:p>
            <a:pPr lvl="1"/>
            <a:r>
              <a:rPr lang="en-US" dirty="0"/>
              <a:t>Don’t swing above head</a:t>
            </a:r>
          </a:p>
          <a:p>
            <a:pPr lvl="1"/>
            <a:r>
              <a:rPr lang="en-US" dirty="0"/>
              <a:t>Don’t hit against another </a:t>
            </a:r>
            <a:r>
              <a:rPr lang="en-US" dirty="0" smtClean="0"/>
              <a:t>hammer or hardened material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3" descr="lbv96727s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87" r="-47987"/>
          <a:stretch>
            <a:fillRect/>
          </a:stretch>
        </p:blipFill>
        <p:spPr>
          <a:xfrm>
            <a:off x="4645025" y="3394157"/>
            <a:ext cx="3822700" cy="2017548"/>
          </a:xfrm>
        </p:spPr>
      </p:pic>
    </p:spTree>
    <p:extLst>
      <p:ext uri="{BB962C8B-B14F-4D97-AF65-F5344CB8AC3E}">
        <p14:creationId xmlns:p14="http://schemas.microsoft.com/office/powerpoint/2010/main" val="196086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3" y="2679700"/>
            <a:ext cx="3446463" cy="3446463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Name</a:t>
            </a:r>
          </a:p>
          <a:p>
            <a:pPr lvl="1"/>
            <a:r>
              <a:rPr lang="en-US" dirty="0" smtClean="0"/>
              <a:t>Portable hand drill</a:t>
            </a:r>
            <a:endParaRPr lang="en-US" dirty="0"/>
          </a:p>
          <a:p>
            <a:r>
              <a:rPr lang="en-US" dirty="0"/>
              <a:t>What it does</a:t>
            </a:r>
          </a:p>
          <a:p>
            <a:pPr lvl="1"/>
            <a:r>
              <a:rPr lang="en-US" dirty="0" smtClean="0"/>
              <a:t>Drill holes in wood or metal</a:t>
            </a:r>
            <a:endParaRPr lang="en-US" dirty="0"/>
          </a:p>
          <a:p>
            <a:r>
              <a:rPr lang="en-US" dirty="0"/>
              <a:t>Safety rules</a:t>
            </a:r>
          </a:p>
          <a:p>
            <a:pPr lvl="1"/>
            <a:r>
              <a:rPr lang="en-US" dirty="0" smtClean="0"/>
              <a:t>Carry pointed down</a:t>
            </a:r>
          </a:p>
          <a:p>
            <a:pPr lvl="1"/>
            <a:r>
              <a:rPr lang="en-US" dirty="0" smtClean="0"/>
              <a:t>Don’t pull trigger unless your using tool</a:t>
            </a:r>
          </a:p>
          <a:p>
            <a:pPr lvl="1"/>
            <a:r>
              <a:rPr lang="en-US" dirty="0" smtClean="0"/>
              <a:t>Pull trigger all the way down when using it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3852333" cy="3450696"/>
          </a:xfrm>
        </p:spPr>
        <p:txBody>
          <a:bodyPr>
            <a:normAutofit/>
          </a:bodyPr>
          <a:lstStyle/>
          <a:p>
            <a:r>
              <a:rPr lang="en-US" dirty="0"/>
              <a:t>Name</a:t>
            </a:r>
          </a:p>
          <a:p>
            <a:pPr lvl="1"/>
            <a:r>
              <a:rPr lang="en-US" dirty="0" smtClean="0"/>
              <a:t>Wood Rasp</a:t>
            </a:r>
            <a:endParaRPr lang="en-US" dirty="0"/>
          </a:p>
          <a:p>
            <a:r>
              <a:rPr lang="en-US" dirty="0"/>
              <a:t>What it does</a:t>
            </a:r>
          </a:p>
          <a:p>
            <a:pPr lvl="1"/>
            <a:r>
              <a:rPr lang="en-US" dirty="0" smtClean="0"/>
              <a:t>Removes a lot of wood when smoothing</a:t>
            </a:r>
            <a:endParaRPr lang="en-US" dirty="0"/>
          </a:p>
          <a:p>
            <a:r>
              <a:rPr lang="en-US" dirty="0"/>
              <a:t>Safety rules</a:t>
            </a:r>
          </a:p>
          <a:p>
            <a:pPr lvl="1"/>
            <a:r>
              <a:rPr lang="en-US" dirty="0" smtClean="0"/>
              <a:t>Carry pointed down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#4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38481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58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 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5" y="2878931"/>
            <a:ext cx="3048000" cy="30480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Name</a:t>
            </a:r>
          </a:p>
          <a:p>
            <a:pPr lvl="1"/>
            <a:r>
              <a:rPr lang="en-US" dirty="0" smtClean="0"/>
              <a:t>Circular </a:t>
            </a:r>
            <a:r>
              <a:rPr lang="en-US" dirty="0"/>
              <a:t>Saw</a:t>
            </a:r>
          </a:p>
          <a:p>
            <a:r>
              <a:rPr lang="en-US" dirty="0"/>
              <a:t>What it does</a:t>
            </a:r>
          </a:p>
          <a:p>
            <a:pPr lvl="1"/>
            <a:r>
              <a:rPr lang="en-US" dirty="0"/>
              <a:t>Cuts straight lines in wood</a:t>
            </a:r>
          </a:p>
          <a:p>
            <a:r>
              <a:rPr lang="en-US" dirty="0"/>
              <a:t>Safety rules</a:t>
            </a:r>
          </a:p>
          <a:p>
            <a:pPr lvl="1"/>
            <a:r>
              <a:rPr lang="en-US" dirty="0" smtClean="0"/>
              <a:t>Clamp wood down</a:t>
            </a:r>
          </a:p>
          <a:p>
            <a:pPr lvl="1"/>
            <a:r>
              <a:rPr lang="en-US" dirty="0" smtClean="0"/>
              <a:t>Know what is under wood </a:t>
            </a:r>
          </a:p>
          <a:p>
            <a:pPr lvl="1"/>
            <a:r>
              <a:rPr lang="en-US" dirty="0" smtClean="0"/>
              <a:t>Watch chord</a:t>
            </a:r>
          </a:p>
          <a:p>
            <a:pPr lvl="1"/>
            <a:r>
              <a:rPr lang="en-US" dirty="0" smtClean="0"/>
              <a:t>Start machine with blade not touching wood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2633133" cy="34506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Name</a:t>
            </a:r>
          </a:p>
          <a:p>
            <a:pPr lvl="1"/>
            <a:r>
              <a:rPr lang="en-US" dirty="0" smtClean="0"/>
              <a:t>Claw Hammer</a:t>
            </a:r>
            <a:endParaRPr lang="en-US" dirty="0"/>
          </a:p>
          <a:p>
            <a:r>
              <a:rPr lang="en-US" dirty="0"/>
              <a:t>What it does</a:t>
            </a:r>
          </a:p>
          <a:p>
            <a:pPr lvl="1"/>
            <a:r>
              <a:rPr lang="en-US" dirty="0" smtClean="0"/>
              <a:t>Drives and removes nails</a:t>
            </a:r>
            <a:endParaRPr lang="en-US" dirty="0"/>
          </a:p>
          <a:p>
            <a:r>
              <a:rPr lang="en-US" dirty="0"/>
              <a:t>Safety rules</a:t>
            </a:r>
          </a:p>
          <a:p>
            <a:pPr lvl="1"/>
            <a:r>
              <a:rPr lang="en-US" dirty="0" smtClean="0"/>
              <a:t>Don’t swing above head</a:t>
            </a:r>
          </a:p>
          <a:p>
            <a:pPr lvl="1"/>
            <a:r>
              <a:rPr lang="en-US" dirty="0" smtClean="0"/>
              <a:t>Don’t hit against another hammer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50291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9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 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2974181"/>
            <a:ext cx="2857500" cy="28575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Name</a:t>
            </a:r>
          </a:p>
          <a:p>
            <a:pPr lvl="1"/>
            <a:r>
              <a:rPr lang="en-US" dirty="0" smtClean="0"/>
              <a:t>Drill Press</a:t>
            </a:r>
            <a:endParaRPr lang="en-US" dirty="0"/>
          </a:p>
          <a:p>
            <a:r>
              <a:rPr lang="en-US" dirty="0"/>
              <a:t>What it does</a:t>
            </a:r>
          </a:p>
          <a:p>
            <a:pPr lvl="1"/>
            <a:r>
              <a:rPr lang="en-US" dirty="0" smtClean="0"/>
              <a:t>Drills holes in wood or metal</a:t>
            </a:r>
            <a:endParaRPr lang="en-US" dirty="0"/>
          </a:p>
          <a:p>
            <a:r>
              <a:rPr lang="en-US" dirty="0"/>
              <a:t>Safety rules</a:t>
            </a:r>
          </a:p>
          <a:p>
            <a:pPr lvl="1"/>
            <a:r>
              <a:rPr lang="en-US" dirty="0" smtClean="0"/>
              <a:t>No loose clothing/hair tied back/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Chuck must be in its home</a:t>
            </a:r>
          </a:p>
          <a:p>
            <a:pPr lvl="1"/>
            <a:r>
              <a:rPr lang="en-US" dirty="0" smtClean="0"/>
              <a:t>Clamp material down</a:t>
            </a:r>
          </a:p>
          <a:p>
            <a:pPr lvl="1"/>
            <a:r>
              <a:rPr lang="en-US" dirty="0" smtClean="0"/>
              <a:t>Keep piece of scrap wood below what you are drilling</a:t>
            </a:r>
          </a:p>
          <a:p>
            <a:pPr marL="301943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3776133" cy="3450696"/>
          </a:xfrm>
        </p:spPr>
        <p:txBody>
          <a:bodyPr>
            <a:normAutofit/>
          </a:bodyPr>
          <a:lstStyle/>
          <a:p>
            <a:r>
              <a:rPr lang="en-US" dirty="0"/>
              <a:t>Name</a:t>
            </a:r>
          </a:p>
          <a:p>
            <a:pPr lvl="1"/>
            <a:r>
              <a:rPr lang="en-US" dirty="0" smtClean="0"/>
              <a:t>Level</a:t>
            </a:r>
            <a:endParaRPr lang="en-US" dirty="0"/>
          </a:p>
          <a:p>
            <a:r>
              <a:rPr lang="en-US" dirty="0"/>
              <a:t>What it does</a:t>
            </a:r>
          </a:p>
          <a:p>
            <a:pPr lvl="1"/>
            <a:r>
              <a:rPr lang="en-US" dirty="0" smtClean="0"/>
              <a:t>Checks to see if things are level (parallel with ground) or straight up and down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 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00049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2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 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3" y="2679700"/>
            <a:ext cx="3446463" cy="3446463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9502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Name</a:t>
            </a:r>
          </a:p>
          <a:p>
            <a:pPr lvl="1"/>
            <a:r>
              <a:rPr lang="en-US" dirty="0" smtClean="0"/>
              <a:t>Miter </a:t>
            </a:r>
            <a:r>
              <a:rPr lang="en-US" dirty="0"/>
              <a:t>Saw</a:t>
            </a:r>
          </a:p>
          <a:p>
            <a:r>
              <a:rPr lang="en-US" dirty="0"/>
              <a:t>What it does</a:t>
            </a:r>
          </a:p>
          <a:p>
            <a:pPr lvl="1"/>
            <a:r>
              <a:rPr lang="en-US" dirty="0"/>
              <a:t>Cuts </a:t>
            </a:r>
            <a:r>
              <a:rPr lang="en-US" dirty="0" smtClean="0"/>
              <a:t>angles in </a:t>
            </a:r>
            <a:r>
              <a:rPr lang="en-US" dirty="0"/>
              <a:t>wood</a:t>
            </a:r>
          </a:p>
          <a:p>
            <a:r>
              <a:rPr lang="en-US" dirty="0"/>
              <a:t>Safety rules</a:t>
            </a:r>
          </a:p>
          <a:p>
            <a:pPr lvl="1"/>
            <a:r>
              <a:rPr lang="en-US" dirty="0" smtClean="0"/>
              <a:t>Watch your thumb</a:t>
            </a:r>
          </a:p>
          <a:p>
            <a:pPr lvl="1"/>
            <a:r>
              <a:rPr lang="en-US" dirty="0" smtClean="0"/>
              <a:t>Keep wood against fence</a:t>
            </a:r>
          </a:p>
          <a:p>
            <a:pPr lvl="1"/>
            <a:r>
              <a:rPr lang="en-US" dirty="0" smtClean="0"/>
              <a:t>When pulling the trigger hold till blade is all the way down and back up before releasing</a:t>
            </a:r>
          </a:p>
          <a:p>
            <a:pPr lvl="1"/>
            <a:r>
              <a:rPr lang="en-US" dirty="0" smtClean="0"/>
              <a:t>Keep finger off trigger until ready to use</a:t>
            </a:r>
          </a:p>
          <a:p>
            <a:pPr lvl="1"/>
            <a:r>
              <a:rPr lang="en-US" dirty="0" smtClean="0"/>
              <a:t>Don’t cross arms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1248</TotalTime>
  <Words>526</Words>
  <Application>Microsoft Office PowerPoint</Application>
  <PresentationFormat>On-screen Show (4:3)</PresentationFormat>
  <Paragraphs>158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Waveform</vt:lpstr>
      <vt:lpstr>Safety &amp; Tool ID Exam</vt:lpstr>
      <vt:lpstr>Question # 1</vt:lpstr>
      <vt:lpstr>Question # 3</vt:lpstr>
      <vt:lpstr>Question #4</vt:lpstr>
      <vt:lpstr>Question # 5</vt:lpstr>
      <vt:lpstr>Question # 6</vt:lpstr>
      <vt:lpstr>Question # 7</vt:lpstr>
      <vt:lpstr>Question # 8</vt:lpstr>
      <vt:lpstr>Question # 9</vt:lpstr>
      <vt:lpstr>Question # 10</vt:lpstr>
      <vt:lpstr>Question # 11</vt:lpstr>
      <vt:lpstr>Question # 13</vt:lpstr>
      <vt:lpstr>Question # 14</vt:lpstr>
      <vt:lpstr>Question #15</vt:lpstr>
      <vt:lpstr>Question #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Plano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&amp; Tool ID Exam</dc:title>
  <dc:creator>Brandon Leonard</dc:creator>
  <cp:lastModifiedBy>Joseph Molina</cp:lastModifiedBy>
  <cp:revision>25</cp:revision>
  <dcterms:created xsi:type="dcterms:W3CDTF">2011-09-06T15:11:41Z</dcterms:created>
  <dcterms:modified xsi:type="dcterms:W3CDTF">2017-01-18T21:05:18Z</dcterms:modified>
</cp:coreProperties>
</file>