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585E703-32EB-4FEB-8AB6-8E2B02728DDE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2507D6-5FEF-4D90-808F-9EAACD4FD3E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XEIRlw5rCUk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Parts of </a:t>
            </a:r>
            <a:r>
              <a:rPr lang="en-US" smtClean="0"/>
              <a:t>a Fish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7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anatomy of a Fish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8001000" cy="4595019"/>
          </a:xfrm>
        </p:spPr>
      </p:pic>
    </p:spTree>
    <p:extLst>
      <p:ext uri="{BB962C8B-B14F-4D97-AF65-F5344CB8AC3E}">
        <p14:creationId xmlns:p14="http://schemas.microsoft.com/office/powerpoint/2010/main" val="649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 of a Fish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305800" cy="4724400"/>
          </a:xfrm>
        </p:spPr>
      </p:pic>
    </p:spTree>
    <p:extLst>
      <p:ext uri="{BB962C8B-B14F-4D97-AF65-F5344CB8AC3E}">
        <p14:creationId xmlns:p14="http://schemas.microsoft.com/office/powerpoint/2010/main" val="201601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Gills-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Video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Swim Bladder- Controls Depth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Pyloric Caeca: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Fingerlike projections located near the junction of the stomach and the intestines.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 not entirely understood, but it is known to secrete enzymes that aid in digestion, may function to absorb digested food, or do both.</a:t>
            </a:r>
            <a:endParaRPr lang="en-US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19269"/>
            <a:ext cx="4038600" cy="3948131"/>
          </a:xfrm>
        </p:spPr>
      </p:pic>
    </p:spTree>
    <p:extLst>
      <p:ext uri="{BB962C8B-B14F-4D97-AF65-F5344CB8AC3E}">
        <p14:creationId xmlns:p14="http://schemas.microsoft.com/office/powerpoint/2010/main" val="133812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7258844" cy="4839229"/>
          </a:xfrm>
        </p:spPr>
      </p:pic>
      <p:sp>
        <p:nvSpPr>
          <p:cNvPr id="7" name="TextBox 6"/>
          <p:cNvSpPr txBox="1"/>
          <p:nvPr/>
        </p:nvSpPr>
        <p:spPr>
          <a:xfrm>
            <a:off x="990600" y="20574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8428" y="2900858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94388" y="2431059"/>
            <a:ext cx="18537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17526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1680069"/>
            <a:ext cx="1676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77000" y="20574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4495800"/>
            <a:ext cx="83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62700" y="5105400"/>
            <a:ext cx="11049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99219" y="5378812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9.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49553" y="5004056"/>
            <a:ext cx="533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10.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14800" y="5181600"/>
            <a:ext cx="609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57400" y="5707444"/>
            <a:ext cx="1066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56944" y="5181600"/>
            <a:ext cx="11202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13.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90600" y="4680466"/>
            <a:ext cx="609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97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5181"/>
          </a:xfrm>
        </p:spPr>
      </p:pic>
      <p:sp>
        <p:nvSpPr>
          <p:cNvPr id="5" name="TextBox 4"/>
          <p:cNvSpPr txBox="1"/>
          <p:nvPr/>
        </p:nvSpPr>
        <p:spPr>
          <a:xfrm>
            <a:off x="0" y="1600200"/>
            <a:ext cx="762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362912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62000" y="2547578"/>
            <a:ext cx="609600" cy="8052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8200" y="2057400"/>
            <a:ext cx="8382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62527" y="2057400"/>
            <a:ext cx="8382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2527" y="1295400"/>
            <a:ext cx="0" cy="76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449794" y="1923365"/>
            <a:ext cx="0" cy="2293889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81200" y="1295400"/>
            <a:ext cx="468594" cy="62796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819400" y="1295400"/>
            <a:ext cx="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1295400"/>
            <a:ext cx="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287140" y="1295400"/>
            <a:ext cx="0" cy="2596346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572000" y="2246531"/>
            <a:ext cx="0" cy="1188015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4572000" y="1347387"/>
            <a:ext cx="667284" cy="899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572000" y="1260724"/>
            <a:ext cx="1905000" cy="2549276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239284" y="4856038"/>
            <a:ext cx="16187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58000" y="4856038"/>
            <a:ext cx="0" cy="1163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105400" y="4953000"/>
            <a:ext cx="76200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029200" y="5001481"/>
            <a:ext cx="0" cy="484919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029200" y="5486400"/>
            <a:ext cx="45720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 flipV="1">
            <a:off x="4343400" y="4579834"/>
            <a:ext cx="562242" cy="858085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905642" y="5437919"/>
            <a:ext cx="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188864" y="5277741"/>
            <a:ext cx="0" cy="742059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2375731" y="4630453"/>
            <a:ext cx="672269" cy="864493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396383" y="5486400"/>
            <a:ext cx="0" cy="533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1676400" y="4724401"/>
            <a:ext cx="861701" cy="1246918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676400" y="4953000"/>
            <a:ext cx="5390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990600" y="4961546"/>
            <a:ext cx="685800" cy="10097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2000" y="4724401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833927" y="4419600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85800" y="4038600"/>
            <a:ext cx="304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85800" y="838200"/>
            <a:ext cx="5715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3.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583108" y="891392"/>
            <a:ext cx="9549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515312" y="522060"/>
            <a:ext cx="70609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</a:p>
          <a:p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3221410" y="799059"/>
            <a:ext cx="8374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924656" y="572869"/>
            <a:ext cx="8374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8.</a:t>
            </a:r>
          </a:p>
          <a:p>
            <a:pPr algn="ctr"/>
            <a:endParaRPr lang="en-US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5105756" y="580291"/>
            <a:ext cx="8374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9.</a:t>
            </a:r>
          </a:p>
          <a:p>
            <a:pPr algn="ctr"/>
            <a:endParaRPr lang="en-US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6248400" y="586589"/>
            <a:ext cx="8374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10.</a:t>
            </a:r>
          </a:p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533260" y="6211669"/>
            <a:ext cx="8374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11.</a:t>
            </a:r>
          </a:p>
          <a:p>
            <a:pPr algn="ctr"/>
            <a:endParaRPr lang="en-US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5888764" y="6200575"/>
            <a:ext cx="8374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12.</a:t>
            </a:r>
          </a:p>
          <a:p>
            <a:pPr algn="ctr"/>
            <a:endParaRPr lang="en-US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234655" y="6211669"/>
            <a:ext cx="7320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13.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24521" y="6211669"/>
            <a:ext cx="7320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14.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692852" y="6211669"/>
            <a:ext cx="8791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15.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136094" y="6226213"/>
            <a:ext cx="8791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16.</a:t>
            </a:r>
          </a:p>
          <a:p>
            <a:pPr algn="ctr"/>
            <a:endParaRPr lang="en-US" dirty="0" smtClean="0"/>
          </a:p>
        </p:txBody>
      </p:sp>
      <p:sp>
        <p:nvSpPr>
          <p:cNvPr id="101" name="TextBox 100"/>
          <p:cNvSpPr txBox="1"/>
          <p:nvPr/>
        </p:nvSpPr>
        <p:spPr>
          <a:xfrm>
            <a:off x="1228102" y="6200574"/>
            <a:ext cx="7178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17.</a:t>
            </a:r>
          </a:p>
          <a:p>
            <a:pPr algn="ctr"/>
            <a:endParaRPr lang="en-US" dirty="0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394353" y="6096000"/>
            <a:ext cx="74864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18.</a:t>
            </a:r>
          </a:p>
          <a:p>
            <a:pPr algn="ctr"/>
            <a:endParaRPr lang="en-US" dirty="0" smtClean="0"/>
          </a:p>
        </p:txBody>
      </p:sp>
      <p:sp>
        <p:nvSpPr>
          <p:cNvPr id="103" name="TextBox 102"/>
          <p:cNvSpPr txBox="1"/>
          <p:nvPr/>
        </p:nvSpPr>
        <p:spPr>
          <a:xfrm>
            <a:off x="96051" y="4638380"/>
            <a:ext cx="67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19.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6051" y="4269048"/>
            <a:ext cx="5897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20.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37488" y="3891746"/>
            <a:ext cx="5897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21.</a:t>
            </a:r>
          </a:p>
        </p:txBody>
      </p:sp>
    </p:spTree>
    <p:extLst>
      <p:ext uri="{BB962C8B-B14F-4D97-AF65-F5344CB8AC3E}">
        <p14:creationId xmlns:p14="http://schemas.microsoft.com/office/powerpoint/2010/main" val="156016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Bank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3">
            <a:normAutofit fontScale="85000" lnSpcReduction="20000"/>
          </a:bodyPr>
          <a:lstStyle/>
          <a:p>
            <a:r>
              <a:rPr lang="en-US" dirty="0" smtClean="0"/>
              <a:t>Spiny Dorsal Fin</a:t>
            </a:r>
          </a:p>
          <a:p>
            <a:r>
              <a:rPr lang="en-US" dirty="0" smtClean="0"/>
              <a:t>Caudal fin</a:t>
            </a:r>
          </a:p>
          <a:p>
            <a:r>
              <a:rPr lang="en-US" dirty="0" smtClean="0"/>
              <a:t>Anal fin</a:t>
            </a:r>
          </a:p>
          <a:p>
            <a:r>
              <a:rPr lang="en-US" dirty="0"/>
              <a:t>Anus</a:t>
            </a:r>
          </a:p>
          <a:p>
            <a:r>
              <a:rPr lang="en-US" dirty="0"/>
              <a:t>Liver</a:t>
            </a:r>
          </a:p>
          <a:p>
            <a:r>
              <a:rPr lang="en-US" dirty="0"/>
              <a:t>Esophagus</a:t>
            </a:r>
          </a:p>
          <a:p>
            <a:r>
              <a:rPr lang="en-US" dirty="0"/>
              <a:t>Spinal Cord</a:t>
            </a:r>
          </a:p>
          <a:p>
            <a:r>
              <a:rPr lang="en-US" dirty="0"/>
              <a:t>Kidney</a:t>
            </a:r>
          </a:p>
          <a:p>
            <a:r>
              <a:rPr lang="en-US" dirty="0"/>
              <a:t>Swim Bladder</a:t>
            </a:r>
          </a:p>
          <a:p>
            <a:r>
              <a:rPr lang="en-US" dirty="0"/>
              <a:t>Olfactory bulb</a:t>
            </a:r>
          </a:p>
          <a:p>
            <a:r>
              <a:rPr lang="en-US" dirty="0"/>
              <a:t>Gills</a:t>
            </a:r>
          </a:p>
          <a:p>
            <a:r>
              <a:rPr lang="en-US" dirty="0"/>
              <a:t>Dorsal Aorta</a:t>
            </a:r>
          </a:p>
          <a:p>
            <a:r>
              <a:rPr lang="en-US" dirty="0"/>
              <a:t>Eye</a:t>
            </a:r>
          </a:p>
          <a:p>
            <a:r>
              <a:rPr lang="en-US" dirty="0" smtClean="0"/>
              <a:t>Scales </a:t>
            </a:r>
          </a:p>
          <a:p>
            <a:r>
              <a:rPr lang="en-US" dirty="0" smtClean="0"/>
              <a:t>Pectoral fins</a:t>
            </a:r>
          </a:p>
          <a:p>
            <a:r>
              <a:rPr lang="en-US" dirty="0" smtClean="0"/>
              <a:t>Operculum</a:t>
            </a:r>
          </a:p>
          <a:p>
            <a:r>
              <a:rPr lang="en-US" dirty="0" smtClean="0"/>
              <a:t>Eye</a:t>
            </a:r>
          </a:p>
          <a:p>
            <a:r>
              <a:rPr lang="en-US" dirty="0" smtClean="0"/>
              <a:t>Soft Dorsal Fin</a:t>
            </a:r>
          </a:p>
          <a:p>
            <a:r>
              <a:rPr lang="en-US" dirty="0" smtClean="0"/>
              <a:t>Nares</a:t>
            </a:r>
          </a:p>
          <a:p>
            <a:r>
              <a:rPr lang="en-US" dirty="0" smtClean="0"/>
              <a:t>Mouth</a:t>
            </a:r>
          </a:p>
          <a:p>
            <a:r>
              <a:rPr lang="en-US" dirty="0" smtClean="0"/>
              <a:t>Lateral Line</a:t>
            </a:r>
          </a:p>
          <a:p>
            <a:r>
              <a:rPr lang="en-US" dirty="0" smtClean="0"/>
              <a:t>Vent</a:t>
            </a:r>
          </a:p>
          <a:p>
            <a:r>
              <a:rPr lang="en-US" dirty="0" smtClean="0"/>
              <a:t>Peduncle</a:t>
            </a:r>
          </a:p>
          <a:p>
            <a:r>
              <a:rPr lang="en-US" dirty="0" smtClean="0"/>
              <a:t>Pelvic Fins</a:t>
            </a:r>
          </a:p>
          <a:p>
            <a:r>
              <a:rPr lang="en-US" dirty="0" smtClean="0"/>
              <a:t>Brain</a:t>
            </a:r>
          </a:p>
          <a:p>
            <a:r>
              <a:rPr lang="en-US" dirty="0" smtClean="0"/>
              <a:t>Tooth</a:t>
            </a:r>
          </a:p>
          <a:p>
            <a:r>
              <a:rPr lang="en-US" dirty="0" smtClean="0"/>
              <a:t>Gall Bladder</a:t>
            </a:r>
          </a:p>
          <a:p>
            <a:r>
              <a:rPr lang="en-US" dirty="0" smtClean="0"/>
              <a:t>Pyloric Cecum</a:t>
            </a:r>
          </a:p>
          <a:p>
            <a:r>
              <a:rPr lang="en-US" dirty="0" smtClean="0"/>
              <a:t>Gonad </a:t>
            </a:r>
          </a:p>
          <a:p>
            <a:r>
              <a:rPr lang="en-US" dirty="0" smtClean="0"/>
              <a:t>Stomach</a:t>
            </a:r>
          </a:p>
          <a:p>
            <a:r>
              <a:rPr lang="en-US" dirty="0" smtClean="0"/>
              <a:t>Urinary orifice</a:t>
            </a:r>
          </a:p>
          <a:p>
            <a:r>
              <a:rPr lang="en-US" dirty="0" smtClean="0"/>
              <a:t>Intestine</a:t>
            </a:r>
          </a:p>
          <a:p>
            <a:r>
              <a:rPr lang="en-US" dirty="0" smtClean="0"/>
              <a:t>Heart</a:t>
            </a:r>
          </a:p>
          <a:p>
            <a:r>
              <a:rPr lang="en-US" dirty="0" smtClean="0"/>
              <a:t>Genital orifice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6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does the lateral line of the fish do?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does the olfactory bulb do?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does the swim bladder do?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What </a:t>
            </a:r>
            <a:r>
              <a:rPr lang="en-US" dirty="0"/>
              <a:t>does the gonad do?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226</TotalTime>
  <Words>217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Parts of a Fish</vt:lpstr>
      <vt:lpstr>External anatomy of a Fish</vt:lpstr>
      <vt:lpstr>Internal Anatomy of a Fish</vt:lpstr>
      <vt:lpstr>Internal Parts</vt:lpstr>
      <vt:lpstr>PowerPoint Presentation</vt:lpstr>
      <vt:lpstr>PowerPoint Presentation</vt:lpstr>
      <vt:lpstr>Word Bank</vt:lpstr>
      <vt:lpstr>PowerPoint Presentation</vt:lpstr>
    </vt:vector>
  </TitlesOfParts>
  <Company>Plano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anatomy of a Fish</dc:title>
  <dc:creator>Joseph Molina</dc:creator>
  <cp:lastModifiedBy>Joseph Molina</cp:lastModifiedBy>
  <cp:revision>11</cp:revision>
  <cp:lastPrinted>2014-10-28T12:23:15Z</cp:lastPrinted>
  <dcterms:created xsi:type="dcterms:W3CDTF">2013-10-24T12:34:20Z</dcterms:created>
  <dcterms:modified xsi:type="dcterms:W3CDTF">2014-10-28T13:58:01Z</dcterms:modified>
</cp:coreProperties>
</file>